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A5F4-C834-4B26-8783-AADADF8EB83E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6899-DFDF-4615-A345-D909F5735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84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A5F4-C834-4B26-8783-AADADF8EB83E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6899-DFDF-4615-A345-D909F5735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530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A5F4-C834-4B26-8783-AADADF8EB83E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6899-DFDF-4615-A345-D909F5735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14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A5F4-C834-4B26-8783-AADADF8EB83E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6899-DFDF-4615-A345-D909F5735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000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A5F4-C834-4B26-8783-AADADF8EB83E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6899-DFDF-4615-A345-D909F5735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61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A5F4-C834-4B26-8783-AADADF8EB83E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6899-DFDF-4615-A345-D909F5735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1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A5F4-C834-4B26-8783-AADADF8EB83E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6899-DFDF-4615-A345-D909F5735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6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A5F4-C834-4B26-8783-AADADF8EB83E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6899-DFDF-4615-A345-D909F5735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33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A5F4-C834-4B26-8783-AADADF8EB83E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6899-DFDF-4615-A345-D909F5735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994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A5F4-C834-4B26-8783-AADADF8EB83E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6899-DFDF-4615-A345-D909F5735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651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A5F4-C834-4B26-8783-AADADF8EB83E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6899-DFDF-4615-A345-D909F5735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441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9A5F4-C834-4B26-8783-AADADF8EB83E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6899-DFDF-4615-A345-D909F5735E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16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800" y="0"/>
            <a:ext cx="11887200" cy="6686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2232025" y="4848480"/>
                <a:ext cx="868186" cy="5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𝑑𝑜𝑔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025" y="4848480"/>
                <a:ext cx="868186" cy="532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2481968" y="3530600"/>
                <a:ext cx="87870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𝑐𝑜𝑤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68" y="3530600"/>
                <a:ext cx="87870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接點 7"/>
          <p:cNvCxnSpPr/>
          <p:nvPr/>
        </p:nvCxnSpPr>
        <p:spPr>
          <a:xfrm flipV="1">
            <a:off x="2171700" y="4095750"/>
            <a:ext cx="120650" cy="75882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/>
              <p:cNvSpPr txBox="1"/>
              <p:nvPr/>
            </p:nvSpPr>
            <p:spPr>
              <a:xfrm>
                <a:off x="11186298" y="4023043"/>
                <a:ext cx="9039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𝑐𝑜𝑤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6298" y="4023043"/>
                <a:ext cx="90396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9421506" y="5198624"/>
                <a:ext cx="893450" cy="5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𝑑𝑜𝑔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506" y="5198624"/>
                <a:ext cx="893450" cy="5324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1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1028700"/>
            <a:ext cx="4819650" cy="4800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5661907" y="5003928"/>
                <a:ext cx="868186" cy="5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𝑑𝑜𝑔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907" y="5003928"/>
                <a:ext cx="868186" cy="532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7694048" y="1390904"/>
                <a:ext cx="87870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𝑐𝑜𝑤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048" y="1390904"/>
                <a:ext cx="87870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3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寬螢幕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新細明體</vt:lpstr>
      <vt:lpstr>Arial</vt:lpstr>
      <vt:lpstr>Calibri</vt:lpstr>
      <vt:lpstr>Calibri Light</vt:lpstr>
      <vt:lpstr>Cambria Math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CS.Chen</dc:creator>
  <cp:lastModifiedBy>CS.Chen</cp:lastModifiedBy>
  <cp:revision>3</cp:revision>
  <dcterms:created xsi:type="dcterms:W3CDTF">2024-10-18T07:17:59Z</dcterms:created>
  <dcterms:modified xsi:type="dcterms:W3CDTF">2024-10-18T08:02:09Z</dcterms:modified>
</cp:coreProperties>
</file>